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0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4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9100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33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2975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17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63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9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9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0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09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8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8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2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75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5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CBE72-7AAD-4996-A5F8-C73614EBB7F7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2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3AD49-BC28-42FC-9365-DEB64ABCD5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6333" y="812409"/>
            <a:ext cx="8915399" cy="2262781"/>
          </a:xfrm>
        </p:spPr>
        <p:txBody>
          <a:bodyPr/>
          <a:lstStyle/>
          <a:p>
            <a:pPr algn="ctr"/>
            <a:r>
              <a:rPr lang="en-US" dirty="0"/>
              <a:t>Computing Fundamentals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97EA26-B3FC-4AD6-9100-2F8FC60AF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6332" y="3782811"/>
            <a:ext cx="8915399" cy="76317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How Computers Can Be Used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627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B616B-D3DB-422C-8C6B-145550453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Digital Assistants (PDA)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63930-AFC4-4881-A75B-D3196EE8E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small palm-sized computers or cellular telephones used as personal organizers.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have specific software to make appointments, contact lists and write notes.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popular for their portability with software installed to create documents, take pictures, or connect to the Internet.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A5106E-6C96-4F81-B30D-88D7A72FA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3835206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709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77A4A-28F2-4C6B-9AAD-598AF68E6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Workstation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80B02-43FD-43F9-B54E-4113FFBAC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any computer that requires a lot of power for processing files, such as drafting, graphics design, video editing or programming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may not have a disk drive and could be connected to a centralized system to handle the software and storage requirements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operating system will be Unix or Windows .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can connect to a network for multiple users to share the same software or data files.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755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EFD43-9AC0-4697-9155-B1820E75B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Types of Computers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C76ED-03DB-40D5-9917-DECD9A9B2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diagnose problems with a car engine 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manufacturing firms using robotics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automated teller machines (ATMs)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heart monitoring equipment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global positioning satellite (GPS) navigation tools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microwaves and other home appliances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 calculators that use the same type of chips found in computers to perform calculations, and based on the binary/hexadecimal computations of 1 or 0 (zero) </a:t>
            </a:r>
          </a:p>
        </p:txBody>
      </p:sp>
    </p:spTree>
    <p:extLst>
      <p:ext uri="{BB962C8B-B14F-4D97-AF65-F5344CB8AC3E}">
        <p14:creationId xmlns:p14="http://schemas.microsoft.com/office/powerpoint/2010/main" val="354889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0B241-7B8C-494E-9B9C-32182363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Computers Can Be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C23C0-A46D-4E25-AE6C-78B3FAA2F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148110"/>
            <a:ext cx="8915400" cy="1280890"/>
          </a:xfrm>
        </p:spPr>
        <p:txBody>
          <a:bodyPr/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Computers are used in a variety of industries to perform a multitude of tasks.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Many companies have a combination of large and small systems to manage their flow of information.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13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3E2C6-5F2B-40C7-B565-0CF1548E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Computers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130E3-112A-4ECB-AF3D-49B599A68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539262"/>
          </a:xfrm>
        </p:spPr>
        <p:txBody>
          <a:bodyPr/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Supercomputer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AF01D7-3BB1-4042-B142-372E985858EB}"/>
              </a:ext>
            </a:extLst>
          </p:cNvPr>
          <p:cNvSpPr txBox="1">
            <a:spLocks/>
          </p:cNvSpPr>
          <p:nvPr/>
        </p:nvSpPr>
        <p:spPr>
          <a:xfrm>
            <a:off x="2589212" y="2525151"/>
            <a:ext cx="8915400" cy="539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Mainframe computers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C49EE2B-C513-481D-9BF3-2F2B36058D84}"/>
              </a:ext>
            </a:extLst>
          </p:cNvPr>
          <p:cNvSpPr txBox="1">
            <a:spLocks/>
          </p:cNvSpPr>
          <p:nvPr/>
        </p:nvSpPr>
        <p:spPr>
          <a:xfrm>
            <a:off x="2589212" y="2923733"/>
            <a:ext cx="8915400" cy="539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Minicomputers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A195232-EB19-40B1-B34E-5AC6467908FE}"/>
              </a:ext>
            </a:extLst>
          </p:cNvPr>
          <p:cNvSpPr txBox="1">
            <a:spLocks/>
          </p:cNvSpPr>
          <p:nvPr/>
        </p:nvSpPr>
        <p:spPr>
          <a:xfrm>
            <a:off x="2589212" y="3315284"/>
            <a:ext cx="8915400" cy="539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Personal computers (PC) or microcomputers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1E11DB-92D2-4262-9CD1-60C4DB27B1B4}"/>
              </a:ext>
            </a:extLst>
          </p:cNvPr>
          <p:cNvSpPr txBox="1">
            <a:spLocks/>
          </p:cNvSpPr>
          <p:nvPr/>
        </p:nvSpPr>
        <p:spPr>
          <a:xfrm>
            <a:off x="2589212" y="3713866"/>
            <a:ext cx="8915400" cy="539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Notebook/Laptop computers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17B176-CA05-4960-BE70-86F627FBE4AA}"/>
              </a:ext>
            </a:extLst>
          </p:cNvPr>
          <p:cNvSpPr txBox="1">
            <a:spLocks/>
          </p:cNvSpPr>
          <p:nvPr/>
        </p:nvSpPr>
        <p:spPr>
          <a:xfrm>
            <a:off x="2589212" y="4479679"/>
            <a:ext cx="8915400" cy="539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Personal Digital Assistants (PDA)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94A633D-1383-4E7E-8FB4-DF45E883ED14}"/>
              </a:ext>
            </a:extLst>
          </p:cNvPr>
          <p:cNvSpPr txBox="1">
            <a:spLocks/>
          </p:cNvSpPr>
          <p:nvPr/>
        </p:nvSpPr>
        <p:spPr>
          <a:xfrm>
            <a:off x="2589212" y="4846910"/>
            <a:ext cx="8915400" cy="539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Workstation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25BBF62-0C82-44AD-8CFA-3CE2E2BE89F9}"/>
              </a:ext>
            </a:extLst>
          </p:cNvPr>
          <p:cNvSpPr txBox="1">
            <a:spLocks/>
          </p:cNvSpPr>
          <p:nvPr/>
        </p:nvSpPr>
        <p:spPr>
          <a:xfrm>
            <a:off x="2589212" y="5245492"/>
            <a:ext cx="8915400" cy="539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Other Types of Computers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C78321-B0ED-43CB-9B8B-4A61551C5033}"/>
              </a:ext>
            </a:extLst>
          </p:cNvPr>
          <p:cNvSpPr txBox="1">
            <a:spLocks/>
          </p:cNvSpPr>
          <p:nvPr/>
        </p:nvSpPr>
        <p:spPr>
          <a:xfrm>
            <a:off x="2589212" y="4081097"/>
            <a:ext cx="8915400" cy="539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Tablets</a:t>
            </a:r>
          </a:p>
        </p:txBody>
      </p:sp>
    </p:spTree>
    <p:extLst>
      <p:ext uri="{BB962C8B-B14F-4D97-AF65-F5344CB8AC3E}">
        <p14:creationId xmlns:p14="http://schemas.microsoft.com/office/powerpoint/2010/main" val="98790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C796A-7465-4248-A52D-13F942711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Supercomputer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C1E6E-1EC8-49B7-85EC-A5D78B20A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2824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considered to be the fastest type of computer available. 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very expensive due to the amount of information to be processed daily.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 generally have specialized software programs installed such as weather forecasting, resource exploration, or animation 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892B0F-2538-4CC1-9E2C-1A5AC073EE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544" y="3774831"/>
            <a:ext cx="5176912" cy="293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532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050F9-D352-4BB9-A294-BA1F71E18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Mainframe computers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31AD3-BF4C-452F-AF10-CD1BC168A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663483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can simultaneously handle hundreds of different programs and users without sacrificing performance.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 process large volumes of data at an incredible speed.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 commonly found in government agencies or large organizations such as an automated teller machine (ATM).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 sometimes called centralized systems as they control the flow of data to and from computers or terminals.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868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54616-4BF3-4702-98D3-F7C1C4FB0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Minicomputers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7A42F-9BAB-4C70-B330-B55A5060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typically process data at a slower rate and in smaller volumes than mainframes .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as the number of users increase, there is a reduction in speed.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commonly found in medium-sized manufacturing companies and legal or accounting firms.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point-of-sale terminals, cash registers or retail scanners all link to minicomputers.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949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3EC67-0C4F-4D64-915D-180A7FEDA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computers (PC) or</a:t>
            </a:r>
            <a:br>
              <a:rPr lang="en-US" dirty="0"/>
            </a:br>
            <a:r>
              <a:rPr lang="en-US" dirty="0"/>
              <a:t>microcomputers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E2B13-81A1-4C75-A8BC-C0FB26532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sit on, beside, or under a desk.                                                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process data quickly.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used extensively in small businesses, schools and homes. 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two general types of microcomputers: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      the PC (based on the original IBM machine), and the Macintosh designed by Apple.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002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377A6-3F6E-411A-BD1D-01681A837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Notebook/Laptop computers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D6D89-65F7-487E-BD3D-2FE7B2582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portable microcomputers .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similar to desktop models in speed, performance and usage.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can purchase accessories such as expandable keyboards .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cost is the same or slightly more than a desktop computer .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can purchase a notebook created for the PC or Apple environment.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82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0FDF9-6E06-445D-9E64-7E7904B4D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A62F4-9C55-4E6F-B0FE-15E8D41CE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appear similar to a notebook but usually the screen can be </a:t>
            </a:r>
            <a:r>
              <a:rPr lang="en-US" sz="18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swivelled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 or folded over to allow the user to write or select items using a special pen designed for the tablet. 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have the touch screen capability where you touch the pen or </a:t>
            </a:r>
            <a:r>
              <a:rPr lang="en-US" sz="18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stylo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 device to the item on screen.</a:t>
            </a:r>
          </a:p>
          <a:p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can also type information using the built-in keyboard.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9ED10B-44DC-4036-A414-309DE9C0B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488" y="4087082"/>
            <a:ext cx="2968137" cy="264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36886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</TotalTime>
  <Words>593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Wingdings 3</vt:lpstr>
      <vt:lpstr>Wisp</vt:lpstr>
      <vt:lpstr>Computing Fundamentals</vt:lpstr>
      <vt:lpstr>How Computers Can Be Used</vt:lpstr>
      <vt:lpstr>Types of Computers</vt:lpstr>
      <vt:lpstr>Supercomputer</vt:lpstr>
      <vt:lpstr>Mainframe computers</vt:lpstr>
      <vt:lpstr>Minicomputers</vt:lpstr>
      <vt:lpstr>Personal computers (PC) or microcomputers</vt:lpstr>
      <vt:lpstr>Notebook/Laptop computers</vt:lpstr>
      <vt:lpstr>Tablets </vt:lpstr>
      <vt:lpstr>Personal Digital Assistants (PDA)</vt:lpstr>
      <vt:lpstr>Workstation </vt:lpstr>
      <vt:lpstr>Other Types of Computers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Mohammed</dc:creator>
  <cp:lastModifiedBy>Maher</cp:lastModifiedBy>
  <cp:revision>11</cp:revision>
  <dcterms:created xsi:type="dcterms:W3CDTF">2021-01-15T14:30:59Z</dcterms:created>
  <dcterms:modified xsi:type="dcterms:W3CDTF">2021-01-17T19:23:13Z</dcterms:modified>
</cp:coreProperties>
</file>